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notesMasterIdLst>
    <p:notesMasterId r:id="rId11"/>
  </p:notesMaster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hyperlink" Target="https://gamma.app" TargetMode="External"/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image" Target="../media/image-5-6.png"/><Relationship Id="rId8" Type="http://schemas.openxmlformats.org/officeDocument/2006/relationships/slideLayout" Target="../slideLayouts/slideLayout1.xml"/><Relationship Id="rId9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hyperlink" Target="https://gamma.app" TargetMode="External"/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19599" y="2759512"/>
            <a:ext cx="7477601" cy="16663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6561"/>
              </a:lnSpc>
              <a:buNone/>
            </a:pPr>
            <a:r>
              <a:rPr lang="en-US" sz="5249" spc="-157" kern="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StayEase: Revolutionizing Hotel Booking</a:t>
            </a:r>
            <a:endParaRPr lang="en-US" sz="5249" dirty="0"/>
          </a:p>
        </p:txBody>
      </p:sp>
      <p:sp>
        <p:nvSpPr>
          <p:cNvPr id="6" name="Text 2"/>
          <p:cNvSpPr/>
          <p:nvPr/>
        </p:nvSpPr>
        <p:spPr>
          <a:xfrm>
            <a:off x="6319599" y="4759166"/>
            <a:ext cx="747760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spc="-35" kern="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Unlock your perfect stay with our seamless hotel booking app – Where comfort meets convenience, and every journey finds its ideal home.</a:t>
            </a:r>
            <a:endParaRPr lang="en-US" sz="1750" dirty="0"/>
          </a:p>
        </p:txBody>
      </p:sp>
      <p:pic>
        <p:nvPicPr>
          <p:cNvPr id="7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037993" y="2927509"/>
            <a:ext cx="6978015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spc="-131" kern="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                         Team Members 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2037993" y="4177308"/>
            <a:ext cx="3601045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spc="-66" kern="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C.Chinmayee                  N.Tulasi</a:t>
            </a:r>
            <a:endParaRPr lang="en-US" sz="2187" dirty="0"/>
          </a:p>
        </p:txBody>
      </p:sp>
      <p:sp>
        <p:nvSpPr>
          <p:cNvPr id="6" name="Text 3"/>
          <p:cNvSpPr/>
          <p:nvPr/>
        </p:nvSpPr>
        <p:spPr>
          <a:xfrm>
            <a:off x="2037993" y="4746665"/>
            <a:ext cx="500622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spc="-35" kern="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2210030380                           2210030388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593806" y="4177308"/>
            <a:ext cx="3575328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spc="-66" kern="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  Lalitha                            P.Trisha</a:t>
            </a: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7593806" y="4746665"/>
            <a:ext cx="500622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spc="-35" kern="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2210030372                          2210030338</a:t>
            </a:r>
            <a:endParaRPr lang="en-US" sz="1750" dirty="0"/>
          </a:p>
        </p:txBody>
      </p:sp>
      <p:pic>
        <p:nvPicPr>
          <p:cNvPr id="9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1871067"/>
            <a:ext cx="7868603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spc="-131" kern="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Introduction to Hotel Booking App</a:t>
            </a:r>
            <a:endParaRPr lang="en-US" sz="4374" dirty="0"/>
          </a:p>
        </p:txBody>
      </p:sp>
      <p:sp>
        <p:nvSpPr>
          <p:cNvPr id="6" name="Shape 2"/>
          <p:cNvSpPr/>
          <p:nvPr/>
        </p:nvSpPr>
        <p:spPr>
          <a:xfrm>
            <a:off x="833199" y="3072289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993458" y="3113961"/>
            <a:ext cx="179427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spc="-79" kern="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1</a:t>
            </a:r>
            <a:endParaRPr lang="en-US" sz="2624" dirty="0"/>
          </a:p>
        </p:txBody>
      </p:sp>
      <p:sp>
        <p:nvSpPr>
          <p:cNvPr id="8" name="Text 4"/>
          <p:cNvSpPr/>
          <p:nvPr/>
        </p:nvSpPr>
        <p:spPr>
          <a:xfrm>
            <a:off x="1555313" y="3148608"/>
            <a:ext cx="2320171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spc="-66" kern="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User-Centric Design</a:t>
            </a:r>
            <a:endParaRPr lang="en-US" sz="2187" dirty="0"/>
          </a:p>
        </p:txBody>
      </p:sp>
      <p:sp>
        <p:nvSpPr>
          <p:cNvPr id="9" name="Text 5"/>
          <p:cNvSpPr/>
          <p:nvPr/>
        </p:nvSpPr>
        <p:spPr>
          <a:xfrm>
            <a:off x="1555313" y="3629025"/>
            <a:ext cx="38200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spc="-35" kern="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app interface is intuitively designed, allowing users to navigate effortlessly through the booking process.</a:t>
            </a:r>
            <a:endParaRPr lang="en-US" sz="1750" dirty="0"/>
          </a:p>
        </p:txBody>
      </p:sp>
      <p:sp>
        <p:nvSpPr>
          <p:cNvPr id="10" name="Shape 6"/>
          <p:cNvSpPr/>
          <p:nvPr/>
        </p:nvSpPr>
        <p:spPr>
          <a:xfrm>
            <a:off x="5597485" y="3072289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11" name="Text 7"/>
          <p:cNvSpPr/>
          <p:nvPr/>
        </p:nvSpPr>
        <p:spPr>
          <a:xfrm>
            <a:off x="5757743" y="3113961"/>
            <a:ext cx="179427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spc="-79" kern="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2</a:t>
            </a:r>
            <a:endParaRPr lang="en-US" sz="2624" dirty="0"/>
          </a:p>
        </p:txBody>
      </p:sp>
      <p:sp>
        <p:nvSpPr>
          <p:cNvPr id="12" name="Text 8"/>
          <p:cNvSpPr/>
          <p:nvPr/>
        </p:nvSpPr>
        <p:spPr>
          <a:xfrm>
            <a:off x="6319599" y="3148608"/>
            <a:ext cx="2494002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spc="-66" kern="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Seamless Experience</a:t>
            </a:r>
            <a:endParaRPr lang="en-US" sz="2187" dirty="0"/>
          </a:p>
        </p:txBody>
      </p:sp>
      <p:sp>
        <p:nvSpPr>
          <p:cNvPr id="13" name="Text 9"/>
          <p:cNvSpPr/>
          <p:nvPr/>
        </p:nvSpPr>
        <p:spPr>
          <a:xfrm>
            <a:off x="6319599" y="3629025"/>
            <a:ext cx="38200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spc="-35" kern="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Integration of advanced technologies ensures a smooth and hassle-free booking experience for customers.</a:t>
            </a:r>
            <a:endParaRPr lang="en-US" sz="1750" dirty="0"/>
          </a:p>
        </p:txBody>
      </p:sp>
      <p:sp>
        <p:nvSpPr>
          <p:cNvPr id="14" name="Shape 10"/>
          <p:cNvSpPr/>
          <p:nvPr/>
        </p:nvSpPr>
        <p:spPr>
          <a:xfrm>
            <a:off x="833199" y="5090993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15" name="Text 11"/>
          <p:cNvSpPr/>
          <p:nvPr/>
        </p:nvSpPr>
        <p:spPr>
          <a:xfrm>
            <a:off x="993458" y="5132665"/>
            <a:ext cx="179427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spc="-79" kern="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3</a:t>
            </a:r>
            <a:endParaRPr lang="en-US" sz="2624" dirty="0"/>
          </a:p>
        </p:txBody>
      </p:sp>
      <p:sp>
        <p:nvSpPr>
          <p:cNvPr id="16" name="Text 12"/>
          <p:cNvSpPr/>
          <p:nvPr/>
        </p:nvSpPr>
        <p:spPr>
          <a:xfrm>
            <a:off x="1555313" y="5167313"/>
            <a:ext cx="2573298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spc="-66" kern="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Customizable Options</a:t>
            </a:r>
            <a:endParaRPr lang="en-US" sz="2187" dirty="0"/>
          </a:p>
        </p:txBody>
      </p:sp>
      <p:sp>
        <p:nvSpPr>
          <p:cNvPr id="17" name="Text 13"/>
          <p:cNvSpPr/>
          <p:nvPr/>
        </p:nvSpPr>
        <p:spPr>
          <a:xfrm>
            <a:off x="1555313" y="5647730"/>
            <a:ext cx="8584287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spc="-35" kern="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StayEase provides a range of customizable choices, allowing users to tailor their stay according to their preferences.</a:t>
            </a:r>
            <a:endParaRPr lang="en-US" sz="1750" dirty="0"/>
          </a:p>
        </p:txBody>
      </p:sp>
      <p:pic>
        <p:nvPicPr>
          <p:cNvPr id="18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4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4">
              <a:alpha val="80000"/>
            </a:srgbClr>
          </a:solidFill>
          <a:ln/>
        </p:spPr>
      </p:sp>
      <p:sp>
        <p:nvSpPr>
          <p:cNvPr id="6" name="Text 2"/>
          <p:cNvSpPr/>
          <p:nvPr/>
        </p:nvSpPr>
        <p:spPr>
          <a:xfrm>
            <a:off x="2037993" y="2597825"/>
            <a:ext cx="8102798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spc="-131" kern="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               Integration of MERN Stack</a:t>
            </a:r>
            <a:endParaRPr lang="en-US" sz="4374" dirty="0"/>
          </a:p>
        </p:txBody>
      </p:sp>
      <p:sp>
        <p:nvSpPr>
          <p:cNvPr id="7" name="Shape 3"/>
          <p:cNvSpPr/>
          <p:nvPr/>
        </p:nvSpPr>
        <p:spPr>
          <a:xfrm>
            <a:off x="2037993" y="3625453"/>
            <a:ext cx="5166122" cy="2006203"/>
          </a:xfrm>
          <a:prstGeom prst="roundRect">
            <a:avLst>
              <a:gd name="adj" fmla="val 4984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8" name="Text 4"/>
          <p:cNvSpPr/>
          <p:nvPr/>
        </p:nvSpPr>
        <p:spPr>
          <a:xfrm>
            <a:off x="2267783" y="3855244"/>
            <a:ext cx="3296126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spc="-66" kern="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Powerful Technology Fusion</a:t>
            </a:r>
            <a:endParaRPr lang="en-US" sz="2187" dirty="0"/>
          </a:p>
        </p:txBody>
      </p:sp>
      <p:sp>
        <p:nvSpPr>
          <p:cNvPr id="9" name="Text 5"/>
          <p:cNvSpPr/>
          <p:nvPr/>
        </p:nvSpPr>
        <p:spPr>
          <a:xfrm>
            <a:off x="2267783" y="4335661"/>
            <a:ext cx="470654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spc="-35" kern="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integration of MERN stack provides a robust foundation, combining MongoDB, Express.js, React, and Node.js for dynamic functionality.</a:t>
            </a:r>
            <a:endParaRPr lang="en-US" sz="1750" dirty="0"/>
          </a:p>
        </p:txBody>
      </p:sp>
      <p:sp>
        <p:nvSpPr>
          <p:cNvPr id="10" name="Shape 6"/>
          <p:cNvSpPr/>
          <p:nvPr/>
        </p:nvSpPr>
        <p:spPr>
          <a:xfrm>
            <a:off x="7426285" y="3625453"/>
            <a:ext cx="5166122" cy="2006203"/>
          </a:xfrm>
          <a:prstGeom prst="roundRect">
            <a:avLst>
              <a:gd name="adj" fmla="val 4984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11" name="Text 7"/>
          <p:cNvSpPr/>
          <p:nvPr/>
        </p:nvSpPr>
        <p:spPr>
          <a:xfrm>
            <a:off x="7656076" y="3855244"/>
            <a:ext cx="2511147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spc="-66" kern="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Scalable and Efficient</a:t>
            </a:r>
            <a:endParaRPr lang="en-US" sz="2187" dirty="0"/>
          </a:p>
        </p:txBody>
      </p:sp>
      <p:sp>
        <p:nvSpPr>
          <p:cNvPr id="12" name="Text 8"/>
          <p:cNvSpPr/>
          <p:nvPr/>
        </p:nvSpPr>
        <p:spPr>
          <a:xfrm>
            <a:off x="7656076" y="4335661"/>
            <a:ext cx="470654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spc="-35" kern="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MERN stack architecture empowers the app to handle large volumes of data while maintaining high performance.</a:t>
            </a:r>
            <a:endParaRPr lang="en-US" sz="1750" dirty="0"/>
          </a:p>
        </p:txBody>
      </p:sp>
      <p:pic>
        <p:nvPicPr>
          <p:cNvPr id="13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490799" y="934760"/>
            <a:ext cx="898529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spc="-131" kern="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Key Features of StayEase Booking App</a:t>
            </a:r>
            <a:endParaRPr lang="en-US" sz="4374" dirty="0"/>
          </a:p>
        </p:txBody>
      </p:sp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0799" y="1962388"/>
            <a:ext cx="1110972" cy="1777484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5935028" y="2184559"/>
            <a:ext cx="2817019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spc="-66" kern="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Advanced Search Filters</a:t>
            </a:r>
            <a:endParaRPr lang="en-US" sz="2187" dirty="0"/>
          </a:p>
        </p:txBody>
      </p:sp>
      <p:sp>
        <p:nvSpPr>
          <p:cNvPr id="8" name="Text 3"/>
          <p:cNvSpPr/>
          <p:nvPr/>
        </p:nvSpPr>
        <p:spPr>
          <a:xfrm>
            <a:off x="5935028" y="2664976"/>
            <a:ext cx="7862173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spc="-35" kern="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Users can easily filter through extensive options, ensuring they find the perfect accommodation.</a:t>
            </a:r>
            <a:endParaRPr lang="en-US" sz="1750" dirty="0"/>
          </a:p>
        </p:txBody>
      </p:sp>
      <p:pic>
        <p:nvPicPr>
          <p:cNvPr id="9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0799" y="3739872"/>
            <a:ext cx="1110972" cy="1777484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5935028" y="3962043"/>
            <a:ext cx="2426256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spc="-66" kern="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Real-time Availability</a:t>
            </a:r>
            <a:endParaRPr lang="en-US" sz="2187" dirty="0"/>
          </a:p>
        </p:txBody>
      </p:sp>
      <p:sp>
        <p:nvSpPr>
          <p:cNvPr id="11" name="Text 5"/>
          <p:cNvSpPr/>
          <p:nvPr/>
        </p:nvSpPr>
        <p:spPr>
          <a:xfrm>
            <a:off x="5935028" y="4442460"/>
            <a:ext cx="7862173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spc="-35" kern="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StayEase provides live availability updates, enabling users to make informed booking decisions.</a:t>
            </a:r>
            <a:endParaRPr lang="en-US" sz="1750" dirty="0"/>
          </a:p>
        </p:txBody>
      </p:sp>
      <p:pic>
        <p:nvPicPr>
          <p:cNvPr id="12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0799" y="5517356"/>
            <a:ext cx="1110972" cy="1777484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5935028" y="5739527"/>
            <a:ext cx="4193619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spc="-66" kern="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Effortless Reservation Management</a:t>
            </a:r>
            <a:endParaRPr lang="en-US" sz="2187" dirty="0"/>
          </a:p>
        </p:txBody>
      </p:sp>
      <p:sp>
        <p:nvSpPr>
          <p:cNvPr id="14" name="Text 7"/>
          <p:cNvSpPr/>
          <p:nvPr/>
        </p:nvSpPr>
        <p:spPr>
          <a:xfrm>
            <a:off x="5935028" y="6219944"/>
            <a:ext cx="7862173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spc="-35" kern="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StayEase offers a user-friendly reservation management system, allowing guests to easily modify or cancel bookings with convenience and confidence.</a:t>
            </a:r>
            <a:endParaRPr lang="en-US" sz="1750" dirty="0"/>
          </a:p>
        </p:txBody>
      </p:sp>
      <p:pic>
        <p:nvPicPr>
          <p:cNvPr id="15" name="Image 5" descr="preencoded.png">
            <a:hlinkClick r:id="rId7" tooltip="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037993" y="1314688"/>
            <a:ext cx="6737866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spc="-131" kern="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                              E R Diagram </a:t>
            </a:r>
            <a:endParaRPr lang="en-US" sz="4374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5348" y="2453402"/>
            <a:ext cx="7159704" cy="4461391"/>
          </a:xfrm>
          <a:prstGeom prst="rect">
            <a:avLst/>
          </a:prstGeom>
        </p:spPr>
      </p:pic>
      <p:pic>
        <p:nvPicPr>
          <p:cNvPr id="6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037993" y="978932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799"/>
              </a:lnSpc>
              <a:buNone/>
            </a:pPr>
            <a:r>
              <a:rPr lang="en-US" sz="1750" b="1" u="sng" spc="-35" kern="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Existing Hotel Booking Apps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2037993" y="1584246"/>
            <a:ext cx="10554414" cy="921782"/>
          </a:xfrm>
          <a:prstGeom prst="roundRect">
            <a:avLst>
              <a:gd name="adj" fmla="val 10847"/>
            </a:avLst>
          </a:prstGeom>
          <a:solidFill>
            <a:srgbClr val="0F163E"/>
          </a:solidFill>
          <a:ln/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0163" y="1918930"/>
            <a:ext cx="277654" cy="22217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2759988" y="1839635"/>
            <a:ext cx="9610249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spc="-35" kern="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Some users feel that recommendations on Trivago and Agoda lack personalization.</a:t>
            </a:r>
            <a:endParaRPr lang="en-US" sz="175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7993" y="2755940"/>
            <a:ext cx="2814518" cy="1477566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2037993" y="4483418"/>
            <a:ext cx="10554414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spc="-35" kern="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Provide real-time updates on room availability, prices, and booking                                                                                                                                                                                                                  confirmations. This ensures users receive accurate and timely information.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7993" y="5444133"/>
            <a:ext cx="2802136" cy="140100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037993" y="7095053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spc="-35" kern="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Users may feel overwhelmed with the extensive list of search results, leading to decision fatigue.</a:t>
            </a:r>
            <a:endParaRPr lang="en-US" sz="1750" dirty="0"/>
          </a:p>
        </p:txBody>
      </p:sp>
      <p:pic>
        <p:nvPicPr>
          <p:cNvPr id="12" name="Image 4" descr="preencoded.png">
            <a:hlinkClick r:id="rId6" tooltip="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2329577"/>
            <a:ext cx="883419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spc="-131" kern="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Conclusion and Future Enhancements</a:t>
            </a:r>
            <a:endParaRPr lang="en-US" sz="4374" dirty="0"/>
          </a:p>
        </p:txBody>
      </p:sp>
      <p:sp>
        <p:nvSpPr>
          <p:cNvPr id="6" name="Shape 2"/>
          <p:cNvSpPr/>
          <p:nvPr/>
        </p:nvSpPr>
        <p:spPr>
          <a:xfrm>
            <a:off x="833199" y="3357205"/>
            <a:ext cx="9306401" cy="2542699"/>
          </a:xfrm>
          <a:prstGeom prst="roundRect">
            <a:avLst>
              <a:gd name="adj" fmla="val 3932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1062990" y="3586996"/>
            <a:ext cx="8846820" cy="208311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spc="-66" kern="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Our MERN hotel booking project is not just a platform for reservations but a comprehensive solution that combines technological innovation, user-centric design, and a commitment to excellence in the hospitality sector. We look forward to reshaping the way users experience and engage with hotel bookings, creating a lasting impact in the world of travel and accommodation.</a:t>
            </a:r>
            <a:endParaRPr lang="en-US" sz="2187" dirty="0"/>
          </a:p>
        </p:txBody>
      </p:sp>
      <p:pic>
        <p:nvPicPr>
          <p:cNvPr id="8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490799" y="3767614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spc="-131" kern="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             Thank You</a:t>
            </a:r>
            <a:endParaRPr lang="en-US" sz="4374" dirty="0"/>
          </a:p>
        </p:txBody>
      </p:sp>
      <p:pic>
        <p:nvPicPr>
          <p:cNvPr id="6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2024-02-12T17:29:27Z</dcterms:created>
  <dcterms:modified xsi:type="dcterms:W3CDTF">2024-02-12T17:29:27Z</dcterms:modified>
</cp:coreProperties>
</file>